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60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9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1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215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60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3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2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8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4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9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8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1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3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E4748-0FFD-4C5F-B014-E5E341A9E963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5E5FD9-3C95-4B4F-9B93-E8722FCE182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4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46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67784" y="0"/>
            <a:ext cx="1026403" cy="9287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5;p1"/>
          <p:cNvSpPr txBox="1"/>
          <p:nvPr/>
        </p:nvSpPr>
        <p:spPr>
          <a:xfrm>
            <a:off x="2452295" y="1015387"/>
            <a:ext cx="7126044" cy="132339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0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UNIVERSIDAD </a:t>
            </a:r>
            <a: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DE ORIENTE</a:t>
            </a:r>
            <a:b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NÚCLEO NUEVA ESPARTA</a:t>
            </a:r>
            <a:b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ESCUELA DE INGENIERÍA Y CIENCIAS APLICADAS</a:t>
            </a:r>
            <a:r>
              <a:rPr lang="es-ES" sz="18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b="0" i="0" u="none" strike="noStrike" cap="none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LICENCIATURA EN INFORMÁTICA</a:t>
            </a:r>
            <a:r>
              <a:rPr lang="es-ES" sz="1800" b="0" i="0" u="none" strike="noStrike" cap="none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s-ES" sz="1800" b="0" i="0" u="none" strike="noStrike" cap="none" dirty="0">
                <a:latin typeface="Calibri"/>
                <a:ea typeface="Calibri"/>
                <a:cs typeface="Calibri"/>
                <a:sym typeface="Calibri"/>
              </a:rPr>
            </a:br>
            <a:r>
              <a:rPr lang="es-ES" sz="1600" b="0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SISTEMAS DE INFORMACIÓN </a:t>
            </a:r>
            <a:r>
              <a:rPr lang="es-ES" sz="1600" b="0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 sz="1800" b="0" i="0" u="none" strike="noStrike" cap="none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182917" y="2952748"/>
            <a:ext cx="9360000" cy="1906123"/>
          </a:xfrm>
        </p:spPr>
        <p:txBody>
          <a:bodyPr>
            <a:normAutofit fontScale="90000"/>
          </a:bodyPr>
          <a:lstStyle/>
          <a:p>
            <a:pPr algn="ctr"/>
            <a:r>
              <a:rPr lang="es-VE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Reglamento parcial de la l</a:t>
            </a:r>
            <a:r>
              <a:rPr lang="es-VE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ey </a:t>
            </a:r>
            <a:r>
              <a:rPr lang="es-VE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Orgánica de Telecomunicaciones</a:t>
            </a:r>
            <a:endParaRPr lang="en-US" b="1" cap="none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Google Shape;147;p1"/>
          <p:cNvSpPr txBox="1"/>
          <p:nvPr/>
        </p:nvSpPr>
        <p:spPr>
          <a:xfrm>
            <a:off x="5862917" y="5567379"/>
            <a:ext cx="6257337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339988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dirty="0" smtClean="0">
                <a:latin typeface="Arial"/>
                <a:ea typeface="Arial"/>
                <a:cs typeface="Arial"/>
                <a:sym typeface="Arial"/>
              </a:rPr>
              <a:t>Hernández, Ulises. C.I: 29.582.637</a:t>
            </a:r>
          </a:p>
          <a:p>
            <a:pPr marL="2339988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dirty="0" smtClean="0">
                <a:latin typeface="Arial"/>
                <a:ea typeface="Arial"/>
                <a:cs typeface="Arial"/>
                <a:sym typeface="Arial"/>
              </a:rPr>
              <a:t>Jiménez</a:t>
            </a:r>
            <a:r>
              <a:rPr lang="es-ES" sz="1800" b="0" i="0" u="none" strike="noStrike" dirty="0">
                <a:latin typeface="Arial"/>
                <a:ea typeface="Arial"/>
                <a:cs typeface="Arial"/>
                <a:sym typeface="Arial"/>
              </a:rPr>
              <a:t>, Abraham. </a:t>
            </a:r>
            <a:r>
              <a:rPr lang="es-ES" sz="1800" b="0" i="0" u="none" strike="noStrike" dirty="0" smtClean="0">
                <a:latin typeface="Arial"/>
                <a:ea typeface="Arial"/>
                <a:cs typeface="Arial"/>
                <a:sym typeface="Arial"/>
              </a:rPr>
              <a:t>C.I: 27.684.468</a:t>
            </a:r>
          </a:p>
        </p:txBody>
      </p:sp>
    </p:spTree>
    <p:extLst>
      <p:ext uri="{BB962C8B-B14F-4D97-AF65-F5344CB8AC3E}">
        <p14:creationId xmlns:p14="http://schemas.microsoft.com/office/powerpoint/2010/main" val="171340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38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73462" y="2328894"/>
            <a:ext cx="59874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convocatoria para el mecanismo abierto de asignación de la Comisión Nacional de Telecomunicaciones debe anunciarse con al menos 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días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diferencia entre publicaciones y debe incluir: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la Comisión como el ente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convocante.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Ámbito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geográfico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del proyecto de Servicio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se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prestarán.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Lapso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lugar y horario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adquirir el pliego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lugar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la recepción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ofertas.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Fecha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lugar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la apertura de sobres con el monto de subsidio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efectivo.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modalidad de pago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del pliego de condiciones, necesario para participar en el mecanismo</a:t>
            </a:r>
          </a:p>
          <a:p>
            <a:r>
              <a:rPr lang="es-ES" sz="1600" dirty="0"/>
              <a:t/>
            </a:r>
            <a:br>
              <a:rPr lang="es-ES" sz="1600" dirty="0"/>
            </a:b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l imperio de la L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364" y="2683567"/>
            <a:ext cx="3925646" cy="258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2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49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704542" y="2489787"/>
            <a:ext cx="70669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Director General de la Comisión Nacional de Telecomunicaciones, o un designado, leerá el monto del subsidio efectivo presentado por cada participante calificado. Luego, leerá el monto de subsidio máximo establecido por la Comisión. Se redactará un acta que documentará los eventos y será firmada por el representante de la Comisión y los participantes o sus representantes acreditados.</a:t>
            </a:r>
            <a:r>
              <a:rPr lang="es-ES" sz="1600" dirty="0"/>
              <a:t/>
            </a:r>
            <a:br>
              <a:rPr lang="es-ES" sz="1600" dirty="0"/>
            </a:b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XpertosDerecho de las telecomunicaciones y leyes que la regulan en  Argentina - Xper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79" y="4197947"/>
            <a:ext cx="3114675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487269" y="1566457"/>
            <a:ext cx="5091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Acto</a:t>
            </a:r>
            <a:r>
              <a:rPr lang="en-US" b="1" dirty="0" smtClean="0"/>
              <a:t> </a:t>
            </a:r>
            <a:r>
              <a:rPr lang="en-US" b="1" dirty="0"/>
              <a:t>público de </a:t>
            </a:r>
            <a:r>
              <a:rPr lang="es-VE" b="1" dirty="0" smtClean="0"/>
              <a:t>apertura</a:t>
            </a:r>
            <a:r>
              <a:rPr lang="en-US" b="1" dirty="0" smtClean="0"/>
              <a:t> </a:t>
            </a:r>
            <a:r>
              <a:rPr lang="en-US" b="1" dirty="0"/>
              <a:t>de los </a:t>
            </a:r>
            <a:r>
              <a:rPr lang="es-VE" b="1" noProof="1" smtClean="0"/>
              <a:t>sobres</a:t>
            </a:r>
            <a:r>
              <a:rPr lang="en-US" b="1" dirty="0" smtClean="0"/>
              <a:t> </a:t>
            </a:r>
            <a:r>
              <a:rPr lang="es-VE" b="1" dirty="0" smtClean="0"/>
              <a:t>contentivos</a:t>
            </a:r>
            <a:r>
              <a:rPr lang="en-US" b="1" dirty="0" smtClean="0"/>
              <a:t>  del </a:t>
            </a:r>
            <a:r>
              <a:rPr lang="es-VE" b="1" dirty="0" smtClean="0"/>
              <a:t>monto</a:t>
            </a:r>
            <a:r>
              <a:rPr lang="en-US" b="1" dirty="0" smtClean="0"/>
              <a:t> </a:t>
            </a:r>
            <a:r>
              <a:rPr lang="en-US" b="1" dirty="0"/>
              <a:t>de </a:t>
            </a:r>
            <a:r>
              <a:rPr lang="es-VE" b="1" dirty="0" smtClean="0"/>
              <a:t>subsidio</a:t>
            </a:r>
            <a:r>
              <a:rPr lang="en-US" b="1" dirty="0" smtClean="0"/>
              <a:t> </a:t>
            </a:r>
            <a:r>
              <a:rPr lang="es-VE" b="1" dirty="0" smtClean="0"/>
              <a:t>efectivo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51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57343" y="2532102"/>
            <a:ext cx="46285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dos o más operadores proponen el mismo monto de subsidio efectivo y es el más bajo, la Comisión Nacional de Telecomunicaciones tiene 10 días para decidir a quién otorgarle el proyecto. La decisión se basará en la capacidad técnica y financiera del operador, la proximidad de su infraestructura al área del proyecto y su experiencia en cumplir con los objetivos, de manera que mejor satisfaga el interés público</a:t>
            </a:r>
            <a:r>
              <a:rPr lang="es-ES" sz="1600" dirty="0"/>
              <a:t/>
            </a:r>
            <a:br>
              <a:rPr lang="es-ES" sz="1600" dirty="0"/>
            </a:b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Ecuador: aprueban el informe de Ley Orgánica de Telecomunicaciones - TyN  Magaz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62" y="2451452"/>
            <a:ext cx="4490193" cy="271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267200" y="1525625"/>
            <a:ext cx="3307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Solicitudes de monto de subsidio </a:t>
            </a:r>
            <a:r>
              <a:rPr lang="es-VE" b="1" dirty="0" smtClean="0"/>
              <a:t>efectivo</a:t>
            </a:r>
            <a:r>
              <a:rPr lang="pt-BR" b="1" dirty="0" smtClean="0"/>
              <a:t> </a:t>
            </a:r>
            <a:r>
              <a:rPr lang="es-VE" b="1" dirty="0" smtClean="0"/>
              <a:t>idéntico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14234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05798" y="1183358"/>
            <a:ext cx="817191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Gracias por su atención</a:t>
            </a:r>
            <a:endParaRPr lang="es-ES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1266" name="Picture 2" descr="Definición de Ley Orgánica - Qué es y Concep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132" y="3353921"/>
            <a:ext cx="23812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7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7819" y="489639"/>
            <a:ext cx="8911687" cy="881961"/>
          </a:xfrm>
        </p:spPr>
        <p:txBody>
          <a:bodyPr>
            <a:normAutofit/>
          </a:bodyPr>
          <a:lstStyle/>
          <a:p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Orgánica de Telecomunicaciones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50440" y="1757082"/>
            <a:ext cx="7135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Fue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ublicada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 la Gaceta Oficial de la República Bolivariana de Venezuela nº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5734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Noviembre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es-ES" dirty="0"/>
              <a:t/>
            </a:r>
            <a:br>
              <a:rPr lang="es-ES" dirty="0"/>
            </a:br>
            <a:endParaRPr lang="es-ES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50440" y="2949388"/>
            <a:ext cx="4495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Reformaron 74 artículos y 2 disposiciones</a:t>
            </a:r>
            <a:r>
              <a:rPr lang="es-ES" dirty="0"/>
              <a:t/>
            </a:r>
            <a:br>
              <a:rPr lang="es-ES" dirty="0"/>
            </a:br>
            <a:endParaRPr lang="es-ES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onatel Venezuela on X: &quot;El artículo 172 de la Lotel indica que Conatel  podrá &quot;comisar los equipos y materiales empleados en la operación,  prestación o explotación de los servicios de telecomunicaciones&quot;, cuando 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459" y="3595719"/>
            <a:ext cx="4400362" cy="293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7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83051" y="1877227"/>
            <a:ext cx="83357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 Reglamento tiene por objeto regular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asignación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subsidio y control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obligaciones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Servicio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Telecomunicaciones que se establezcan para la prestación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servicios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telecomunicaciones en condiciones económicas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asequibles, con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mínimos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calidad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penetración y acceso a los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servicios, a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fines de impulsar el desarrollo social a través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telecomunicaciones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independencia de las zonas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geográficas, promoviendo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integración nacional, la maximización del acceso a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información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 desarrollo de los servicios educativos y de salud y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reducción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las desigualdades de acceso a los servicios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telecomunicaciones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parte de la población. Asimismo, a través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presente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Reglamento se regula la administración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control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Fondo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Servicio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 Telecomunicaciones.</a:t>
            </a:r>
          </a:p>
        </p:txBody>
      </p:sp>
      <p:pic>
        <p:nvPicPr>
          <p:cNvPr id="2050" name="Picture 2" descr="articulos - PRINCIPALES LEYES FISC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012" y="4466702"/>
            <a:ext cx="3629400" cy="190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6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00923" y="1812857"/>
            <a:ext cx="533255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Comisión Nacional de Telecomunicaciones de Venezuela se guía por los siguientes principios en la planificación y gestión del Servicio Universal de Telecomunicaciones: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Equidad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Buscar el desarrollo e integración nacional, promoviendo justicia, solidaridad, y accesibilidad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económica.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Mantener un servicio constante y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calidad.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Neutralidad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Evitar favorecer a proveedores específicos o tecnologías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Transparencia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Gestionar los fondos y mecanismos de manera clara y pública, siguiendo la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ley.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Igualdad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Oportunidades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Permitir la participación equitativa en la asignación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obligaciones.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Eficiencia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Administrar eficientemente las obligaciones y recursos financieros del fondo</a:t>
            </a:r>
          </a:p>
        </p:txBody>
      </p:sp>
      <p:pic>
        <p:nvPicPr>
          <p:cNvPr id="4" name="Picture 8" descr="Leyes, legalidad y legitimidad | E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353" y="2640057"/>
            <a:ext cx="3636494" cy="255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1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3988" y="1929401"/>
            <a:ext cx="76723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obligación de Servicio Universal de Telecomunicaciones 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refiere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 responsabilidad asignada a un operador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telecomunicaciones para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satisfacer las necesidades identificadas por la Comisión Nacional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Telecomunicaciones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el objetivo de alcanzar metas sociales.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finalidades 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estas obligaciones son: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Reducir la exclusión social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Ayudar a integrar a grupos marginados geográfica y socialmente en la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Maximizar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acceso a la información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Incrementar la disponibilidad de servicios de telecomunicaciones y desarrollar la infraestructura necesaria para promover la Sociedad del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Conocimiento.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Mejorar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educación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Asegurar servicios de telecomunicaciones que enriquezcan el proceso educativo y mejoren el acceso a la información en instituciones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educativas.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Desarrollar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telemedicina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Promover servicios de salud a través de la telemedicina y mejorar el acceso a las telecomunicaciones en centros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salud.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Aumentar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accesibilidad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Mejorar el acceso a los servicios de telecomunicaciones, especialmente en áreas donde es limitado o inexistente, para disminuir las desigualdades.</a:t>
            </a:r>
          </a:p>
        </p:txBody>
      </p:sp>
    </p:spTree>
    <p:extLst>
      <p:ext uri="{BB962C8B-B14F-4D97-AF65-F5344CB8AC3E}">
        <p14:creationId xmlns:p14="http://schemas.microsoft.com/office/powerpoint/2010/main" val="29074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11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281223" y="2682437"/>
            <a:ext cx="40550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operadores interesados en las obligaciones de Servicio Universal de Telecomunicaciones deben calcular el subsidio mínimo y el subsidio efectivo según el reglamento. El subsidio efectivo debe ser igual o mayor que el subsidio mínimo propuesto.</a:t>
            </a: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16" y="2155863"/>
            <a:ext cx="4112266" cy="321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12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758031" y="2050988"/>
            <a:ext cx="81857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cálculo del subsidio mínimo para proyectos de Servicio Universal de Telecomunicaciones debe asegurar la viabilidad a largo plazo del proyecto. Para esto, los operadores deben usar la metodología de 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actual neto (VAN)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considerando: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Ingresos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por la prestación del servicio y tráfico entrante hacia los usuarios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atendidos.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Costos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infraestructura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según el artículo 8° del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reglamento.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Costos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adicionales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ejecutar el proyecto y cumplir con las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obligaciones.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Beneficios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monetarios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mayor reconocimiento de marca, que pueden ser valorados en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Horizonte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el VAN, definido por la Comisión Nacional de Telecomunicaciones, que puede incluir la reposición de activos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descuento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establecida en el pliego de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residual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los activos financiados, calculado según su valor en </a:t>
            </a:r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Otros </a:t>
            </a:r>
            <a:r>
              <a:rPr lang="es-E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criterios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la Comisión pueda establecer</a:t>
            </a:r>
          </a:p>
          <a:p>
            <a:r>
              <a:rPr lang="es-ES" sz="1600" dirty="0"/>
              <a:t/>
            </a:r>
            <a:br>
              <a:rPr lang="es-ES" sz="1600" dirty="0"/>
            </a:b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5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16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92501" y="1916517"/>
            <a:ext cx="84188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Comisión Nacional de Telecomunicaciones revisará al menos cada tres años las obligaciones de Servicio Universal de Telecomunicaciones, según lo establecido en la Ley Orgánica de Telecomunicaciones. El objetivo es planificar y posiblemente expandir estas obligaciones, siguiendo el reglamento actual. Se creará un Plan de Desarrollo que considerará estándares mínimos de penetración, acceso, calidad y asequibilidad económica. Este plan será sometido a consulta pública e involucrará a la Superintendencia para la Promoción y Protección de la Libre Competencia.</a:t>
            </a: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Leyes heurísticas imprescindibles para un sitio web | seddelibro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575" y="4157844"/>
            <a:ext cx="2868706" cy="255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8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7200" y="561357"/>
            <a:ext cx="3167435" cy="765419"/>
          </a:xfrm>
        </p:spPr>
        <p:txBody>
          <a:bodyPr>
            <a:norm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Artículo 37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512001" y="1872717"/>
            <a:ext cx="8677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vez que la Comisión Nacional de Telecomunicaciones haya formulado y aprobado el proyecto de Servicio Universal de Telecomunicaciones, emitirá un acto oficial para iniciar el proceso de asignación abierta. Este proceso se anunciará en el portal oficial de la Comisión y en dos periódicos nacionales. Además, se podrán usar otros medios para publicitar la convocatoria</a:t>
            </a: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l proyecto que busca actualizar las obsoletas leyes de telecomunicaciones  que datan de 1990 | DPL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932" y="3225470"/>
            <a:ext cx="7506821" cy="315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1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326</TotalTime>
  <Words>203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Espiral</vt:lpstr>
      <vt:lpstr>Reglamento parcial de la ley Orgánica de Telecomunicaciones</vt:lpstr>
      <vt:lpstr>Ley Orgánica de Telecomunicaciones</vt:lpstr>
      <vt:lpstr>Artículo 1</vt:lpstr>
      <vt:lpstr>Artículo 2</vt:lpstr>
      <vt:lpstr>Artículo 3</vt:lpstr>
      <vt:lpstr>Artículo 11</vt:lpstr>
      <vt:lpstr>Artículo 12</vt:lpstr>
      <vt:lpstr>Artículo 16</vt:lpstr>
      <vt:lpstr>Artículo 37</vt:lpstr>
      <vt:lpstr>Artículo 38</vt:lpstr>
      <vt:lpstr>Artículo 49</vt:lpstr>
      <vt:lpstr>Artículo 51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INTERFAZ</dc:title>
  <dc:creator>Cuenta Microsoft</dc:creator>
  <cp:lastModifiedBy>Cuenta Microsoft</cp:lastModifiedBy>
  <cp:revision>29</cp:revision>
  <dcterms:created xsi:type="dcterms:W3CDTF">2023-11-22T11:03:04Z</dcterms:created>
  <dcterms:modified xsi:type="dcterms:W3CDTF">2023-12-08T12:41:21Z</dcterms:modified>
</cp:coreProperties>
</file>